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</p:sldIdLst>
  <p:sldSz cx="15540737" cy="20116800"/>
  <p:notesSz cx="15540737" cy="20116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2" Type="http://schemas.openxmlformats.org/officeDocument/2006/relationships/tableStyles" Target="tableStyles.xml" /><Relationship Id="rId3" Type="http://schemas.openxmlformats.org/officeDocument/2006/relationships/viewProps" Target="viewProps.xml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559" y="255905"/>
            <a:ext cx="8759698" cy="312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Evaluation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Only.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Created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with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Aspose.PDF.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Copyright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2002-2024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Pty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Ltd.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559" y="255905"/>
            <a:ext cx="8759698" cy="312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Evaluation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Only.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Created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with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Aspose.PDF.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Copyright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2002-2024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Pty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Ltd.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559" y="255905"/>
            <a:ext cx="8759698" cy="312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Evaluation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Only.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Created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with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Aspose.PDF.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Copyright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2002-2024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Pty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Ltd.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2559" y="255905"/>
            <a:ext cx="8759698" cy="312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68"/>
              </a:lnSpc>
              <a:spcBef>
                <a:spcPts val="0"/>
              </a:spcBef>
              <a:spcAft>
                <a:spcPts val="0"/>
              </a:spcAft>
            </a:pP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Evaluation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Only.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Created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with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Aspose.PDF.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Copyright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2002-2024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Aspose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Pty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0064"/>
                </a:solidFill>
                <a:latin typeface="Times New Roman"/>
                <a:cs typeface="Times New Roman"/>
              </a:rPr>
              <a:t>Ltd.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stas</dc:creator>
  <cp:lastModifiedBy>stas</cp:lastModifiedBy>
  <cp:revision>1</cp:revision>
  <dcterms:modified xsi:type="dcterms:W3CDTF">2024-04-05T14:35:25+01:00</dcterms:modified>
</cp:coreProperties>
</file>